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603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2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게임 발표</a:t>
            </a:r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39" y="0"/>
            <a:ext cx="257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개발 계획</a:t>
            </a:r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-50%</a:t>
            </a:r>
            <a:endParaRPr lang="ko-KR" altLang="en-US" sz="32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603404"/>
              </p:ext>
            </p:extLst>
          </p:nvPr>
        </p:nvGraphicFramePr>
        <p:xfrm>
          <a:off x="46521" y="622300"/>
          <a:ext cx="11963540" cy="583836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/>
                        <a:t>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개체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1425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제한 시간은 구현했고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시간 표시하기만 하면 끝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83939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r>
                        <a:rPr lang="en-US" altLang="ko-KR" sz="1400" dirty="0"/>
                        <a:t> (</a:t>
                      </a:r>
                      <a:r>
                        <a:rPr lang="ko-KR" altLang="en-US" sz="1400" dirty="0"/>
                        <a:t>아군 객체 펀치 끝 좌표와 상대 객체 좌표를 찾아 체력 감소 구현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 시작 못했음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3273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938563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1457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부여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365482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타격 타이밍 조정 및 </a:t>
                      </a:r>
                      <a:r>
                        <a:rPr lang="ko-KR" altLang="en-US" sz="1400" dirty="0" err="1"/>
                        <a:t>피격시</a:t>
                      </a:r>
                      <a:r>
                        <a:rPr lang="ko-KR" altLang="en-US" sz="1400" dirty="0"/>
                        <a:t>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부족한 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308939" y="63724"/>
            <a:ext cx="3518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3C0B65-2465-88A3-2CE3-100A386FD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087" y="995362"/>
            <a:ext cx="85820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232</Words>
  <Application>Microsoft Office PowerPoint</Application>
  <PresentationFormat>와이드스크린</PresentationFormat>
  <Paragraphs>51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카페24 고운밤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6</cp:revision>
  <dcterms:created xsi:type="dcterms:W3CDTF">2022-10-17T03:47:20Z</dcterms:created>
  <dcterms:modified xsi:type="dcterms:W3CDTF">2022-10-17T15:03:01Z</dcterms:modified>
</cp:coreProperties>
</file>

<file path=docProps/thumbnail.jpeg>
</file>